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B54-8DFA-4BBB-A8B8-E15428A504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2290-95E8-4DA3-92A3-D625834303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B54-8DFA-4BBB-A8B8-E15428A504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2290-95E8-4DA3-92A3-D625834303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B54-8DFA-4BBB-A8B8-E15428A504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2290-95E8-4DA3-92A3-D625834303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B54-8DFA-4BBB-A8B8-E15428A504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2290-95E8-4DA3-92A3-D625834303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B54-8DFA-4BBB-A8B8-E15428A504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2290-95E8-4DA3-92A3-D625834303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B54-8DFA-4BBB-A8B8-E15428A504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2290-95E8-4DA3-92A3-D625834303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B54-8DFA-4BBB-A8B8-E15428A504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2290-95E8-4DA3-92A3-D625834303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B54-8DFA-4BBB-A8B8-E15428A504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2290-95E8-4DA3-92A3-D625834303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B54-8DFA-4BBB-A8B8-E15428A504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2290-95E8-4DA3-92A3-D625834303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B54-8DFA-4BBB-A8B8-E15428A504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2290-95E8-4DA3-92A3-D625834303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B54-8DFA-4BBB-A8B8-E15428A504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2290-95E8-4DA3-92A3-D625834303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DB54-8DFA-4BBB-A8B8-E15428A504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2290-95E8-4DA3-92A3-D6258343030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7650" t="15625" r="4465" b="45312"/>
          <a:stretch>
            <a:fillRect/>
          </a:stretch>
        </p:blipFill>
        <p:spPr bwMode="auto">
          <a:xfrm>
            <a:off x="526823" y="642918"/>
            <a:ext cx="825644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6143636" y="5572140"/>
            <a:ext cx="2694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atin typeface="Agency FB" pitchFamily="34" charset="0"/>
              </a:rPr>
              <a:t>Manuel Pérez García</a:t>
            </a:r>
            <a:endParaRPr lang="es-ES" sz="2800" b="1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684" cy="2214578"/>
          </a:xfrm>
        </p:spPr>
        <p:txBody>
          <a:bodyPr>
            <a:normAutofit/>
          </a:bodyPr>
          <a:lstStyle/>
          <a:p>
            <a:r>
              <a:rPr lang="es-ES" dirty="0">
                <a:latin typeface="Agency FB" pitchFamily="34" charset="0"/>
                <a:cs typeface="Arial" pitchFamily="34" charset="0"/>
              </a:rPr>
              <a:t>La principal causa del cambio climático es el calentamiento </a:t>
            </a:r>
            <a:r>
              <a:rPr lang="es-ES" dirty="0" smtClean="0">
                <a:latin typeface="Agency FB" pitchFamily="34" charset="0"/>
                <a:cs typeface="Arial" pitchFamily="34" charset="0"/>
              </a:rPr>
              <a:t>global</a:t>
            </a:r>
            <a:endParaRPr lang="es-ES" dirty="0">
              <a:latin typeface="Agency FB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5325" t="21466" r="14503" b="45387"/>
          <a:stretch>
            <a:fillRect/>
          </a:stretch>
        </p:blipFill>
        <p:spPr bwMode="auto">
          <a:xfrm>
            <a:off x="500034" y="2643182"/>
            <a:ext cx="404815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714876" y="2428868"/>
            <a:ext cx="4000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cap="all" dirty="0"/>
              <a:t>CAUSAS QUE PROVOCAN EL CALENTAMIENTO </a:t>
            </a:r>
            <a:r>
              <a:rPr lang="es-ES" b="1" cap="all" dirty="0" smtClean="0"/>
              <a:t>GLOBAL:</a:t>
            </a:r>
          </a:p>
          <a:p>
            <a:pPr fontAlgn="base"/>
            <a:endParaRPr lang="es-ES" b="1" cap="all" dirty="0" smtClean="0"/>
          </a:p>
          <a:p>
            <a:pPr fontAlgn="base">
              <a:buFont typeface="Arial" pitchFamily="34" charset="0"/>
              <a:buChar char="•"/>
            </a:pPr>
            <a:r>
              <a:rPr lang="es-ES" cap="all" dirty="0" smtClean="0"/>
              <a:t>Aumento de los gases de efecto invernadero</a:t>
            </a:r>
          </a:p>
          <a:p>
            <a:pPr fontAlgn="base">
              <a:buFont typeface="Arial" pitchFamily="34" charset="0"/>
              <a:buChar char="•"/>
            </a:pPr>
            <a:endParaRPr lang="es-ES" cap="all" dirty="0" smtClean="0"/>
          </a:p>
          <a:p>
            <a:pPr fontAlgn="base">
              <a:buFont typeface="Arial" pitchFamily="34" charset="0"/>
              <a:buChar char="•"/>
            </a:pPr>
            <a:r>
              <a:rPr lang="es-ES" cap="all" dirty="0" smtClean="0"/>
              <a:t>Deforestación</a:t>
            </a:r>
          </a:p>
          <a:p>
            <a:pPr fontAlgn="base">
              <a:buFont typeface="Arial" pitchFamily="34" charset="0"/>
              <a:buChar char="•"/>
            </a:pPr>
            <a:endParaRPr lang="es-ES" cap="all" dirty="0" smtClean="0"/>
          </a:p>
          <a:p>
            <a:pPr fontAlgn="base">
              <a:buFont typeface="Arial" pitchFamily="34" charset="0"/>
              <a:buChar char="•"/>
            </a:pPr>
            <a:r>
              <a:rPr lang="es-ES" cap="all" dirty="0" smtClean="0"/>
              <a:t>Destrucción de ecosistemas marinos</a:t>
            </a:r>
          </a:p>
          <a:p>
            <a:pPr fontAlgn="base">
              <a:buFont typeface="Arial" pitchFamily="34" charset="0"/>
              <a:buChar char="•"/>
            </a:pPr>
            <a:endParaRPr lang="es-ES" cap="all" dirty="0" smtClean="0"/>
          </a:p>
          <a:p>
            <a:pPr fontAlgn="base">
              <a:buFont typeface="Arial" pitchFamily="34" charset="0"/>
              <a:buChar char="•"/>
            </a:pPr>
            <a:r>
              <a:rPr lang="es-ES" cap="all" dirty="0" smtClean="0"/>
              <a:t>Aumento de la población</a:t>
            </a:r>
          </a:p>
          <a:p>
            <a:pPr fontAlgn="base"/>
            <a:endParaRPr lang="es-ES" b="1" cap="al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</a:t>
            </a:r>
            <a:r>
              <a:rPr lang="es-ES" dirty="0" smtClean="0">
                <a:latin typeface="Agency FB" pitchFamily="34" charset="0"/>
              </a:rPr>
              <a:t>Qué es el efecto invernadero?</a:t>
            </a:r>
            <a:endParaRPr lang="es-ES" dirty="0">
              <a:latin typeface="Agency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3160" t="19778" r="4465" b="31311"/>
          <a:stretch>
            <a:fillRect/>
          </a:stretch>
        </p:blipFill>
        <p:spPr bwMode="auto">
          <a:xfrm>
            <a:off x="928663" y="1500174"/>
            <a:ext cx="758413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</a:t>
            </a:r>
            <a:r>
              <a:rPr lang="es-ES" sz="4900" dirty="0" smtClean="0">
                <a:latin typeface="Agency FB" pitchFamily="34" charset="0"/>
              </a:rPr>
              <a:t>Cuáles son los gases de efecto invernadero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4356" t="22520" r="4465" b="32617"/>
          <a:stretch>
            <a:fillRect/>
          </a:stretch>
        </p:blipFill>
        <p:spPr bwMode="auto">
          <a:xfrm>
            <a:off x="714348" y="1585876"/>
            <a:ext cx="7786742" cy="476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gency FB" pitchFamily="34" charset="0"/>
              </a:rPr>
              <a:t>Responsabilidad individual</a:t>
            </a:r>
            <a:endParaRPr lang="es-ES" dirty="0">
              <a:latin typeface="Agency FB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3258" t="24101" r="5014" b="31640"/>
          <a:stretch>
            <a:fillRect/>
          </a:stretch>
        </p:blipFill>
        <p:spPr bwMode="auto">
          <a:xfrm>
            <a:off x="571472" y="1571612"/>
            <a:ext cx="8342716" cy="47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0BA1D9EAC52440AFB42FFB74BFCA59" ma:contentTypeVersion="8" ma:contentTypeDescription="Crear nuevo documento." ma:contentTypeScope="" ma:versionID="0ea51f11a7d52cf715fb3c4fa042805d">
  <xsd:schema xmlns:xsd="http://www.w3.org/2001/XMLSchema" xmlns:xs="http://www.w3.org/2001/XMLSchema" xmlns:p="http://schemas.microsoft.com/office/2006/metadata/properties" xmlns:ns2="0bf328f0-7254-4c71-8352-23bb8309538d" xmlns:ns3="09338861-489d-428e-b3aa-0c8309619954" targetNamespace="http://schemas.microsoft.com/office/2006/metadata/properties" ma:root="true" ma:fieldsID="d979f4eb43f19b3faf0ec9164a51f5ac" ns2:_="" ns3:_="">
    <xsd:import namespace="0bf328f0-7254-4c71-8352-23bb8309538d"/>
    <xsd:import namespace="09338861-489d-428e-b3aa-0c83096199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328f0-7254-4c71-8352-23bb83095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38861-489d-428e-b3aa-0c83096199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4B4C9E-DB27-47D4-9FED-4A527C116FF8}"/>
</file>

<file path=customXml/itemProps2.xml><?xml version="1.0" encoding="utf-8"?>
<ds:datastoreItem xmlns:ds="http://schemas.openxmlformats.org/officeDocument/2006/customXml" ds:itemID="{A934356D-E7AC-40D9-9114-59D365F31577}"/>
</file>

<file path=customXml/itemProps3.xml><?xml version="1.0" encoding="utf-8"?>
<ds:datastoreItem xmlns:ds="http://schemas.openxmlformats.org/officeDocument/2006/customXml" ds:itemID="{8934C18A-FD23-4F99-A07F-EF4DE838201E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54</Words>
  <Application>Microsoft Office PowerPoint</Application>
  <PresentationFormat>Presentación en pantalla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La principal causa del cambio climático es el calentamiento global</vt:lpstr>
      <vt:lpstr>¿Qué es el efecto invernadero?</vt:lpstr>
      <vt:lpstr>¿Cuáles son los gases de efecto invernadero?</vt:lpstr>
      <vt:lpstr>Responsabilidad individual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5</cp:revision>
  <dcterms:created xsi:type="dcterms:W3CDTF">2020-05-14T10:26:16Z</dcterms:created>
  <dcterms:modified xsi:type="dcterms:W3CDTF">2020-05-14T10:56:04Z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0x010100DA0BA1D9EAC52440AFB42FFB74BFCA59</vt:lpwstr>
  </property>
</Properties>
</file>