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6F533-42C4-D94F-AE21-C5D411BB2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7417" y="2171695"/>
            <a:ext cx="8797062" cy="1485904"/>
          </a:xfrm>
        </p:spPr>
        <p:txBody>
          <a:bodyPr/>
          <a:lstStyle/>
          <a:p>
            <a:r>
              <a:rPr lang="es-ES" sz="3200">
                <a:solidFill>
                  <a:schemeClr val="accent1">
                    <a:lumMod val="40000"/>
                    <a:lumOff val="60000"/>
                  </a:schemeClr>
                </a:solidFill>
              </a:rPr>
              <a:t>Coronavirus</a:t>
            </a:r>
            <a:br>
              <a:rPr lang="es-ES" sz="320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br>
              <a:rPr lang="es-ES" sz="320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ES" sz="320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51EE56-4584-C841-8EA5-036EDD3FF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000">
                <a:solidFill>
                  <a:schemeClr val="accent2">
                    <a:lumMod val="60000"/>
                    <a:lumOff val="40000"/>
                  </a:schemeClr>
                </a:solidFill>
              </a:rPr>
              <a:t>NEL RIVERO GALLEGO 6B</a:t>
            </a:r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FA4DDA55-34C5-9E40-98DB-F320781BE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5" y="2971799"/>
            <a:ext cx="2762250" cy="13716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13A9A8E-9981-1C45-BF90-55DAAF460907}"/>
              </a:ext>
            </a:extLst>
          </p:cNvPr>
          <p:cNvSpPr txBox="1"/>
          <p:nvPr/>
        </p:nvSpPr>
        <p:spPr>
          <a:xfrm>
            <a:off x="1862667" y="3302576"/>
            <a:ext cx="25188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>
                <a:solidFill>
                  <a:schemeClr val="accent2">
                    <a:lumMod val="75000"/>
                  </a:schemeClr>
                </a:solidFill>
              </a:rPr>
              <a:t>COVID- 19</a:t>
            </a:r>
          </a:p>
        </p:txBody>
      </p:sp>
    </p:spTree>
    <p:extLst>
      <p:ext uri="{BB962C8B-B14F-4D97-AF65-F5344CB8AC3E}">
        <p14:creationId xmlns:p14="http://schemas.microsoft.com/office/powerpoint/2010/main" val="109580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539A3-1B29-054F-956F-B47509DAF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7845" y="-4872113"/>
            <a:ext cx="9068586" cy="3978876"/>
          </a:xfrm>
        </p:spPr>
        <p:txBody>
          <a:bodyPr/>
          <a:lstStyle/>
          <a:p>
            <a:endParaRPr lang="es-ES" sz="20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933E78-3650-D548-AEF6-6B6C63E0F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569" y="2044562"/>
            <a:ext cx="9070848" cy="367678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/>
              <a:t>El coronavirus es un virus respiratorio que produce un síndrome respiratorio grave (una forma grave de neumonía).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/>
              <a:t>Se transmite generalmente de persona a persona a través de pequeñas gotas de saliva conocidas como microgotitas Flügge, que se emite al hablar,estornudar,toser o espirar.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/>
              <a:t>Se difunde entre el contacto de personas y también tocando superficies contaminadas que tocamos con las manos y luego llevamos a la cara o la mucosa.</a:t>
            </a:r>
          </a:p>
        </p:txBody>
      </p:sp>
    </p:spTree>
    <p:extLst>
      <p:ext uri="{BB962C8B-B14F-4D97-AF65-F5344CB8AC3E}">
        <p14:creationId xmlns:p14="http://schemas.microsoft.com/office/powerpoint/2010/main" val="75440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BD837-6D66-794D-AD96-91B4FDA5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-2766487"/>
            <a:ext cx="9068586" cy="850904"/>
          </a:xfrm>
        </p:spPr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BA8D0C-761B-E740-99CE-112A43606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2528" y="1793754"/>
            <a:ext cx="9070848" cy="37422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/>
              <a:t>La incubación  es  de cinco días, pero puede variar de dos a catorce días.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/>
              <a:t>Los síntomas más  comunes son la fiebre,  la tos seca y dificultades para respirar.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/>
              <a:t>Las medidas  de prevención recomendadas son lavarse las manos, cubrirse la boca al toser, la distancia física entre personas y el uso de mascarillas,  además de autoaislamiento.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/>
              <a:t>El gobierno ha impuesto cuarentenas,confinamientos,restricciones de viajes,cierres de establecimientos, colegios y universidades.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664AD8A-F71C-A248-AD9C-CCDCE1BE2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701043"/>
              </p:ext>
            </p:extLst>
          </p:nvPr>
        </p:nvGraphicFramePr>
        <p:xfrm>
          <a:off x="2502687" y="-2688167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3548687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855278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45671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83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42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999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72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FE824A-BA7C-6F4B-8410-CB23088C4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992" y="1312332"/>
            <a:ext cx="9070848" cy="4233333"/>
          </a:xfrm>
        </p:spPr>
        <p:txBody>
          <a:bodyPr>
            <a:normAutofit/>
          </a:bodyPr>
          <a:lstStyle/>
          <a:p>
            <a:r>
              <a:rPr lang="es-ES" sz="2400">
                <a:solidFill>
                  <a:schemeClr val="tx2"/>
                </a:solidFill>
              </a:rPr>
              <a:t>CASOS    MUERTOS     RECUPERADOS  </a:t>
            </a:r>
          </a:p>
          <a:p>
            <a:r>
              <a:rPr lang="es-ES" sz="2400">
                <a:solidFill>
                  <a:schemeClr val="tx2"/>
                </a:solidFill>
              </a:rPr>
              <a:t>                          </a:t>
            </a:r>
          </a:p>
          <a:p>
            <a:r>
              <a:rPr lang="es-ES" sz="2400">
                <a:solidFill>
                  <a:schemeClr val="accent5"/>
                </a:solidFill>
              </a:rPr>
              <a:t>ESPAÑA            204.178                21.282              82.514</a:t>
            </a:r>
          </a:p>
          <a:p>
            <a:endParaRPr lang="es-ES" sz="2400">
              <a:solidFill>
                <a:schemeClr val="accent5"/>
              </a:solidFill>
            </a:endParaRPr>
          </a:p>
          <a:p>
            <a:r>
              <a:rPr lang="es-ES" sz="2400">
                <a:solidFill>
                  <a:schemeClr val="bg2">
                    <a:lumMod val="50000"/>
                  </a:schemeClr>
                </a:solidFill>
              </a:rPr>
              <a:t>MUNDO          2.344.094          171.514           658.606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5C469D0F-51FA-0844-BE2E-84F829BBB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1"/>
            <a:ext cx="4397840" cy="1968500"/>
          </a:xfrm>
          <a:prstGeom prst="rect">
            <a:avLst/>
          </a:prstGeom>
        </p:spPr>
      </p:pic>
      <p:pic>
        <p:nvPicPr>
          <p:cNvPr id="6" name="Imagen 6">
            <a:extLst>
              <a:ext uri="{FF2B5EF4-FFF2-40B4-BE49-F238E27FC236}">
                <a16:creationId xmlns:a16="http://schemas.microsoft.com/office/drawing/2014/main" id="{E441C95E-DB5F-1043-9365-9B5350218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081" y="3428999"/>
            <a:ext cx="3638150" cy="196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1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8CB8380216F9646B981235BE8D1C682" ma:contentTypeVersion="8" ma:contentTypeDescription="Crear nuevo documento." ma:contentTypeScope="" ma:versionID="07e68a8be1764385de31dc17d7a381ac">
  <xsd:schema xmlns:xsd="http://www.w3.org/2001/XMLSchema" xmlns:xs="http://www.w3.org/2001/XMLSchema" xmlns:p="http://schemas.microsoft.com/office/2006/metadata/properties" xmlns:ns2="7b5902a5-6c71-4311-8aba-367525de8364" targetNamespace="http://schemas.microsoft.com/office/2006/metadata/properties" ma:root="true" ma:fieldsID="e85132d2c39dbede4571e54ccbbe0062" ns2:_="">
    <xsd:import namespace="7b5902a5-6c71-4311-8aba-367525de8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902a5-6c71-4311-8aba-367525de83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39ED14-FD9D-499D-B066-136626D399E4}"/>
</file>

<file path=customXml/itemProps2.xml><?xml version="1.0" encoding="utf-8"?>
<ds:datastoreItem xmlns:ds="http://schemas.openxmlformats.org/officeDocument/2006/customXml" ds:itemID="{49C8826E-F167-43F2-9F40-75F410BFF105}"/>
</file>

<file path=customXml/itemProps3.xml><?xml version="1.0" encoding="utf-8"?>
<ds:datastoreItem xmlns:ds="http://schemas.openxmlformats.org/officeDocument/2006/customXml" ds:itemID="{74BEFA97-FADC-489F-9794-C3AB0159B38C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Savon</vt:lpstr>
      <vt:lpstr>Coronavirus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 </dc:title>
  <dc:creator>gallegoalmudena23@gmail.com</dc:creator>
  <cp:lastModifiedBy>gallegoalmudena23@gmail.com</cp:lastModifiedBy>
  <cp:revision>5</cp:revision>
  <dcterms:created xsi:type="dcterms:W3CDTF">2020-04-21T14:23:24Z</dcterms:created>
  <dcterms:modified xsi:type="dcterms:W3CDTF">2020-04-22T15:01:10Z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0x01010028CB8380216F9646B981235BE8D1C682</vt:lpwstr>
  </property>
</Properties>
</file>