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BEBB6-A7CA-4C55-8F5A-1B9C56CB93B5}" v="924" dt="2020-05-16T10:27:34.422"/>
    <p1510:client id="{651F1112-7FE8-F902-1865-75FD05E56DCC}" v="1308" dt="2020-05-14T15:45:31.258"/>
    <p1510:client id="{EED66ADF-1066-2C6F-E8E9-26E9910A305A}" v="1554" dt="2020-05-14T17:41:59.8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a Gil Aguera" userId="S::adrianaga64@educastur.es::2fe06d9f-cd90-489f-87b7-3c5cce1a8bf2" providerId="AD" clId="Web-{EED66ADF-1066-2C6F-E8E9-26E9910A305A}"/>
    <pc:docChg chg="addSld modSld">
      <pc:chgData name="Adriana Gil Aguera" userId="S::adrianaga64@educastur.es::2fe06d9f-cd90-489f-87b7-3c5cce1a8bf2" providerId="AD" clId="Web-{EED66ADF-1066-2C6F-E8E9-26E9910A305A}" dt="2020-05-14T17:41:59.472" v="1529" actId="20577"/>
      <pc:docMkLst>
        <pc:docMk/>
      </pc:docMkLst>
      <pc:sldChg chg="addSp delSp modSp">
        <pc:chgData name="Adriana Gil Aguera" userId="S::adrianaga64@educastur.es::2fe06d9f-cd90-489f-87b7-3c5cce1a8bf2" providerId="AD" clId="Web-{EED66ADF-1066-2C6F-E8E9-26E9910A305A}" dt="2020-05-14T17:32:57.480" v="1168" actId="1076"/>
        <pc:sldMkLst>
          <pc:docMk/>
          <pc:sldMk cId="1946209408" sldId="257"/>
        </pc:sldMkLst>
        <pc:spChg chg="mod">
          <ac:chgData name="Adriana Gil Aguera" userId="S::adrianaga64@educastur.es::2fe06d9f-cd90-489f-87b7-3c5cce1a8bf2" providerId="AD" clId="Web-{EED66ADF-1066-2C6F-E8E9-26E9910A305A}" dt="2020-05-14T17:32:53.636" v="1167" actId="1076"/>
          <ac:spMkLst>
            <pc:docMk/>
            <pc:sldMk cId="1946209408" sldId="257"/>
            <ac:spMk id="3" creationId="{CA0D3FBF-DB2D-4ED8-8EDC-DFC8BCEB51B5}"/>
          </ac:spMkLst>
        </pc:spChg>
        <pc:picChg chg="add mod">
          <ac:chgData name="Adriana Gil Aguera" userId="S::adrianaga64@educastur.es::2fe06d9f-cd90-489f-87b7-3c5cce1a8bf2" providerId="AD" clId="Web-{EED66ADF-1066-2C6F-E8E9-26E9910A305A}" dt="2020-05-14T17:32:57.480" v="1168" actId="1076"/>
          <ac:picMkLst>
            <pc:docMk/>
            <pc:sldMk cId="1946209408" sldId="257"/>
            <ac:picMk id="2" creationId="{28B037F1-3C9A-461E-ABFD-6D6B9799D757}"/>
          </ac:picMkLst>
        </pc:picChg>
        <pc:picChg chg="del mod">
          <ac:chgData name="Adriana Gil Aguera" userId="S::adrianaga64@educastur.es::2fe06d9f-cd90-489f-87b7-3c5cce1a8bf2" providerId="AD" clId="Web-{EED66ADF-1066-2C6F-E8E9-26E9910A305A}" dt="2020-05-14T17:29:17.930" v="907"/>
          <ac:picMkLst>
            <pc:docMk/>
            <pc:sldMk cId="1946209408" sldId="257"/>
            <ac:picMk id="4" creationId="{73E94E00-E03D-451E-94E7-88C304B4AC0A}"/>
          </ac:picMkLst>
        </pc:picChg>
        <pc:picChg chg="del">
          <ac:chgData name="Adriana Gil Aguera" userId="S::adrianaga64@educastur.es::2fe06d9f-cd90-489f-87b7-3c5cce1a8bf2" providerId="AD" clId="Web-{EED66ADF-1066-2C6F-E8E9-26E9910A305A}" dt="2020-05-14T17:29:20.024" v="908"/>
          <ac:picMkLst>
            <pc:docMk/>
            <pc:sldMk cId="1946209408" sldId="257"/>
            <ac:picMk id="5" creationId="{257BEB8D-38E2-429B-8FF9-6E07F6BA0972}"/>
          </ac:picMkLst>
        </pc:picChg>
      </pc:sldChg>
      <pc:sldChg chg="addSp modSp">
        <pc:chgData name="Adriana Gil Aguera" userId="S::adrianaga64@educastur.es::2fe06d9f-cd90-489f-87b7-3c5cce1a8bf2" providerId="AD" clId="Web-{EED66ADF-1066-2C6F-E8E9-26E9910A305A}" dt="2020-05-14T17:15:54.528" v="358" actId="1076"/>
        <pc:sldMkLst>
          <pc:docMk/>
          <pc:sldMk cId="2357808794" sldId="259"/>
        </pc:sldMkLst>
        <pc:spChg chg="mod">
          <ac:chgData name="Adriana Gil Aguera" userId="S::adrianaga64@educastur.es::2fe06d9f-cd90-489f-87b7-3c5cce1a8bf2" providerId="AD" clId="Web-{EED66ADF-1066-2C6F-E8E9-26E9910A305A}" dt="2020-05-14T17:09:40.835" v="258" actId="1076"/>
          <ac:spMkLst>
            <pc:docMk/>
            <pc:sldMk cId="2357808794" sldId="259"/>
            <ac:spMk id="2" creationId="{E456B24D-9B77-46AB-AC66-8F08688F1C07}"/>
          </ac:spMkLst>
        </pc:spChg>
        <pc:spChg chg="mod">
          <ac:chgData name="Adriana Gil Aguera" userId="S::adrianaga64@educastur.es::2fe06d9f-cd90-489f-87b7-3c5cce1a8bf2" providerId="AD" clId="Web-{EED66ADF-1066-2C6F-E8E9-26E9910A305A}" dt="2020-05-14T17:12:52.353" v="347" actId="1076"/>
          <ac:spMkLst>
            <pc:docMk/>
            <pc:sldMk cId="2357808794" sldId="259"/>
            <ac:spMk id="3" creationId="{9F465FB7-DB6C-42AE-8F50-2D216880FC30}"/>
          </ac:spMkLst>
        </pc:spChg>
        <pc:picChg chg="add mod">
          <ac:chgData name="Adriana Gil Aguera" userId="S::adrianaga64@educastur.es::2fe06d9f-cd90-489f-87b7-3c5cce1a8bf2" providerId="AD" clId="Web-{EED66ADF-1066-2C6F-E8E9-26E9910A305A}" dt="2020-05-14T17:15:51.059" v="357" actId="14100"/>
          <ac:picMkLst>
            <pc:docMk/>
            <pc:sldMk cId="2357808794" sldId="259"/>
            <ac:picMk id="4" creationId="{D6EEC60B-8652-4E70-B505-5CB3C9AE8EDB}"/>
          </ac:picMkLst>
        </pc:picChg>
        <pc:picChg chg="add mod">
          <ac:chgData name="Adriana Gil Aguera" userId="S::adrianaga64@educastur.es::2fe06d9f-cd90-489f-87b7-3c5cce1a8bf2" providerId="AD" clId="Web-{EED66ADF-1066-2C6F-E8E9-26E9910A305A}" dt="2020-05-14T17:15:54.528" v="358" actId="1076"/>
          <ac:picMkLst>
            <pc:docMk/>
            <pc:sldMk cId="2357808794" sldId="259"/>
            <ac:picMk id="5" creationId="{28D2134B-E023-48AF-8825-808355F5F947}"/>
          </ac:picMkLst>
        </pc:picChg>
      </pc:sldChg>
      <pc:sldChg chg="addSp modSp new">
        <pc:chgData name="Adriana Gil Aguera" userId="S::adrianaga64@educastur.es::2fe06d9f-cd90-489f-87b7-3c5cce1a8bf2" providerId="AD" clId="Web-{EED66ADF-1066-2C6F-E8E9-26E9910A305A}" dt="2020-05-14T17:24:40.926" v="902" actId="1076"/>
        <pc:sldMkLst>
          <pc:docMk/>
          <pc:sldMk cId="3324218622" sldId="260"/>
        </pc:sldMkLst>
        <pc:spChg chg="mod">
          <ac:chgData name="Adriana Gil Aguera" userId="S::adrianaga64@educastur.es::2fe06d9f-cd90-489f-87b7-3c5cce1a8bf2" providerId="AD" clId="Web-{EED66ADF-1066-2C6F-E8E9-26E9910A305A}" dt="2020-05-14T17:19:58.203" v="588" actId="1076"/>
          <ac:spMkLst>
            <pc:docMk/>
            <pc:sldMk cId="3324218622" sldId="260"/>
            <ac:spMk id="2" creationId="{25142261-5852-4179-9B8A-8596D238FA01}"/>
          </ac:spMkLst>
        </pc:spChg>
        <pc:spChg chg="mod">
          <ac:chgData name="Adriana Gil Aguera" userId="S::adrianaga64@educastur.es::2fe06d9f-cd90-489f-87b7-3c5cce1a8bf2" providerId="AD" clId="Web-{EED66ADF-1066-2C6F-E8E9-26E9910A305A}" dt="2020-05-14T17:23:23.659" v="888" actId="20577"/>
          <ac:spMkLst>
            <pc:docMk/>
            <pc:sldMk cId="3324218622" sldId="260"/>
            <ac:spMk id="3" creationId="{3C90074F-B6AE-4904-8D37-8006BB9AA124}"/>
          </ac:spMkLst>
        </pc:spChg>
        <pc:picChg chg="add mod">
          <ac:chgData name="Adriana Gil Aguera" userId="S::adrianaga64@educastur.es::2fe06d9f-cd90-489f-87b7-3c5cce1a8bf2" providerId="AD" clId="Web-{EED66ADF-1066-2C6F-E8E9-26E9910A305A}" dt="2020-05-14T17:24:37.988" v="901" actId="1076"/>
          <ac:picMkLst>
            <pc:docMk/>
            <pc:sldMk cId="3324218622" sldId="260"/>
            <ac:picMk id="4" creationId="{2F30A15B-B0C8-423C-8BA7-258517ADD4EA}"/>
          </ac:picMkLst>
        </pc:picChg>
        <pc:picChg chg="add mod">
          <ac:chgData name="Adriana Gil Aguera" userId="S::adrianaga64@educastur.es::2fe06d9f-cd90-489f-87b7-3c5cce1a8bf2" providerId="AD" clId="Web-{EED66ADF-1066-2C6F-E8E9-26E9910A305A}" dt="2020-05-14T17:24:40.926" v="902" actId="1076"/>
          <ac:picMkLst>
            <pc:docMk/>
            <pc:sldMk cId="3324218622" sldId="260"/>
            <ac:picMk id="5" creationId="{93C8C84D-C821-4EB2-96C7-C556AEF0E61D}"/>
          </ac:picMkLst>
        </pc:picChg>
      </pc:sldChg>
      <pc:sldChg chg="addSp delSp modSp new">
        <pc:chgData name="Adriana Gil Aguera" userId="S::adrianaga64@educastur.es::2fe06d9f-cd90-489f-87b7-3c5cce1a8bf2" providerId="AD" clId="Web-{EED66ADF-1066-2C6F-E8E9-26E9910A305A}" dt="2020-05-14T17:41:55.081" v="1527" actId="20577"/>
        <pc:sldMkLst>
          <pc:docMk/>
          <pc:sldMk cId="438295617" sldId="261"/>
        </pc:sldMkLst>
        <pc:spChg chg="mod">
          <ac:chgData name="Adriana Gil Aguera" userId="S::adrianaga64@educastur.es::2fe06d9f-cd90-489f-87b7-3c5cce1a8bf2" providerId="AD" clId="Web-{EED66ADF-1066-2C6F-E8E9-26E9910A305A}" dt="2020-05-14T17:31:10.603" v="1039" actId="20577"/>
          <ac:spMkLst>
            <pc:docMk/>
            <pc:sldMk cId="438295617" sldId="261"/>
            <ac:spMk id="2" creationId="{8B2919CC-69B1-42EE-94FA-92B1CCF9567A}"/>
          </ac:spMkLst>
        </pc:spChg>
        <pc:spChg chg="add del mod">
          <ac:chgData name="Adriana Gil Aguera" userId="S::adrianaga64@educastur.es::2fe06d9f-cd90-489f-87b7-3c5cce1a8bf2" providerId="AD" clId="Web-{EED66ADF-1066-2C6F-E8E9-26E9910A305A}" dt="2020-05-14T17:41:55.081" v="1527" actId="20577"/>
          <ac:spMkLst>
            <pc:docMk/>
            <pc:sldMk cId="438295617" sldId="261"/>
            <ac:spMk id="3" creationId="{4FEE112E-7E2B-4E03-B06A-40E9B2EE2A45}"/>
          </ac:spMkLst>
        </pc:spChg>
        <pc:spChg chg="add del mod">
          <ac:chgData name="Adriana Gil Aguera" userId="S::adrianaga64@educastur.es::2fe06d9f-cd90-489f-87b7-3c5cce1a8bf2" providerId="AD" clId="Web-{EED66ADF-1066-2C6F-E8E9-26E9910A305A}" dt="2020-05-14T17:39:01.672" v="1494"/>
          <ac:spMkLst>
            <pc:docMk/>
            <pc:sldMk cId="438295617" sldId="261"/>
            <ac:spMk id="8" creationId="{EA7E90EB-0F08-4AD3-9601-77D12E24CE6C}"/>
          </ac:spMkLst>
        </pc:spChg>
        <pc:picChg chg="add mod">
          <ac:chgData name="Adriana Gil Aguera" userId="S::adrianaga64@educastur.es::2fe06d9f-cd90-489f-87b7-3c5cce1a8bf2" providerId="AD" clId="Web-{EED66ADF-1066-2C6F-E8E9-26E9910A305A}" dt="2020-05-14T17:40:41.877" v="1523" actId="1076"/>
          <ac:picMkLst>
            <pc:docMk/>
            <pc:sldMk cId="438295617" sldId="261"/>
            <ac:picMk id="4" creationId="{E7B810A6-AA7C-4ACC-9D1D-6504D8BBD2FF}"/>
          </ac:picMkLst>
        </pc:picChg>
        <pc:picChg chg="add del mod">
          <ac:chgData name="Adriana Gil Aguera" userId="S::adrianaga64@educastur.es::2fe06d9f-cd90-489f-87b7-3c5cce1a8bf2" providerId="AD" clId="Web-{EED66ADF-1066-2C6F-E8E9-26E9910A305A}" dt="2020-05-14T17:40:10.345" v="1518"/>
          <ac:picMkLst>
            <pc:docMk/>
            <pc:sldMk cId="438295617" sldId="261"/>
            <ac:picMk id="5" creationId="{E4B9352D-B52B-4296-BCDE-C94F854FB788}"/>
          </ac:picMkLst>
        </pc:picChg>
        <pc:picChg chg="add mod">
          <ac:chgData name="Adriana Gil Aguera" userId="S::adrianaga64@educastur.es::2fe06d9f-cd90-489f-87b7-3c5cce1a8bf2" providerId="AD" clId="Web-{EED66ADF-1066-2C6F-E8E9-26E9910A305A}" dt="2020-05-14T17:39:19.235" v="1504" actId="14100"/>
          <ac:picMkLst>
            <pc:docMk/>
            <pc:sldMk cId="438295617" sldId="261"/>
            <ac:picMk id="6" creationId="{31688661-0B30-40AA-BC44-201F7E5C487E}"/>
          </ac:picMkLst>
        </pc:picChg>
        <pc:picChg chg="add mod">
          <ac:chgData name="Adriana Gil Aguera" userId="S::adrianaga64@educastur.es::2fe06d9f-cd90-489f-87b7-3c5cce1a8bf2" providerId="AD" clId="Web-{EED66ADF-1066-2C6F-E8E9-26E9910A305A}" dt="2020-05-14T17:40:45.158" v="1524" actId="1076"/>
          <ac:picMkLst>
            <pc:docMk/>
            <pc:sldMk cId="438295617" sldId="261"/>
            <ac:picMk id="9" creationId="{D0705BEF-9AB7-4DA4-B524-A30802C1AECB}"/>
          </ac:picMkLst>
        </pc:picChg>
      </pc:sldChg>
    </pc:docChg>
  </pc:docChgLst>
  <pc:docChgLst>
    <pc:chgData name="Adriana Gil Aguera" userId="S::adrianaga64@educastur.es::2fe06d9f-cd90-489f-87b7-3c5cce1a8bf2" providerId="AD" clId="Web-{0D2BEBB6-A7CA-4C55-8F5A-1B9C56CB93B5}"/>
    <pc:docChg chg="addSld modSld">
      <pc:chgData name="Adriana Gil Aguera" userId="S::adrianaga64@educastur.es::2fe06d9f-cd90-489f-87b7-3c5cce1a8bf2" providerId="AD" clId="Web-{0D2BEBB6-A7CA-4C55-8F5A-1B9C56CB93B5}" dt="2020-05-16T10:27:34.016" v="911" actId="20577"/>
      <pc:docMkLst>
        <pc:docMk/>
      </pc:docMkLst>
      <pc:sldChg chg="modSp">
        <pc:chgData name="Adriana Gil Aguera" userId="S::adrianaga64@educastur.es::2fe06d9f-cd90-489f-87b7-3c5cce1a8bf2" providerId="AD" clId="Web-{0D2BEBB6-A7CA-4C55-8F5A-1B9C56CB93B5}" dt="2020-05-16T10:10:21.752" v="57" actId="1076"/>
        <pc:sldMkLst>
          <pc:docMk/>
          <pc:sldMk cId="3324218622" sldId="260"/>
        </pc:sldMkLst>
        <pc:spChg chg="mod">
          <ac:chgData name="Adriana Gil Aguera" userId="S::adrianaga64@educastur.es::2fe06d9f-cd90-489f-87b7-3c5cce1a8bf2" providerId="AD" clId="Web-{0D2BEBB6-A7CA-4C55-8F5A-1B9C56CB93B5}" dt="2020-05-16T10:10:21.752" v="57" actId="1076"/>
          <ac:spMkLst>
            <pc:docMk/>
            <pc:sldMk cId="3324218622" sldId="260"/>
            <ac:spMk id="2" creationId="{25142261-5852-4179-9B8A-8596D238FA01}"/>
          </ac:spMkLst>
        </pc:spChg>
      </pc:sldChg>
      <pc:sldChg chg="addSp modSp new mod setBg setClrOvrMap">
        <pc:chgData name="Adriana Gil Aguera" userId="S::adrianaga64@educastur.es::2fe06d9f-cd90-489f-87b7-3c5cce1a8bf2" providerId="AD" clId="Web-{0D2BEBB6-A7CA-4C55-8F5A-1B9C56CB93B5}" dt="2020-05-16T10:27:33.203" v="909" actId="20577"/>
        <pc:sldMkLst>
          <pc:docMk/>
          <pc:sldMk cId="83566028" sldId="262"/>
        </pc:sldMkLst>
        <pc:spChg chg="mod">
          <ac:chgData name="Adriana Gil Aguera" userId="S::adrianaga64@educastur.es::2fe06d9f-cd90-489f-87b7-3c5cce1a8bf2" providerId="AD" clId="Web-{0D2BEBB6-A7CA-4C55-8F5A-1B9C56CB93B5}" dt="2020-05-16T10:27:33.203" v="909" actId="20577"/>
          <ac:spMkLst>
            <pc:docMk/>
            <pc:sldMk cId="83566028" sldId="262"/>
            <ac:spMk id="2" creationId="{AE2BC554-8F7C-4BD2-B783-AA52D7351D86}"/>
          </ac:spMkLst>
        </pc:spChg>
        <pc:spChg chg="mod">
          <ac:chgData name="Adriana Gil Aguera" userId="S::adrianaga64@educastur.es::2fe06d9f-cd90-489f-87b7-3c5cce1a8bf2" providerId="AD" clId="Web-{0D2BEBB6-A7CA-4C55-8F5A-1B9C56CB93B5}" dt="2020-05-16T10:27:02.203" v="873"/>
          <ac:spMkLst>
            <pc:docMk/>
            <pc:sldMk cId="83566028" sldId="262"/>
            <ac:spMk id="3" creationId="{A3D60293-7E4D-46C9-9794-CD5E852AB8CD}"/>
          </ac:spMkLst>
        </pc:spChg>
        <pc:spChg chg="add">
          <ac:chgData name="Adriana Gil Aguera" userId="S::adrianaga64@educastur.es::2fe06d9f-cd90-489f-87b7-3c5cce1a8bf2" providerId="AD" clId="Web-{0D2BEBB6-A7CA-4C55-8F5A-1B9C56CB93B5}" dt="2020-05-16T10:27:02.203" v="873"/>
          <ac:spMkLst>
            <pc:docMk/>
            <pc:sldMk cId="83566028" sldId="262"/>
            <ac:spMk id="13" creationId="{07977D39-626F-40D7-B00F-16E02602DD5A}"/>
          </ac:spMkLst>
        </pc:spChg>
        <pc:spChg chg="add">
          <ac:chgData name="Adriana Gil Aguera" userId="S::adrianaga64@educastur.es::2fe06d9f-cd90-489f-87b7-3c5cce1a8bf2" providerId="AD" clId="Web-{0D2BEBB6-A7CA-4C55-8F5A-1B9C56CB93B5}" dt="2020-05-16T10:27:02.203" v="873"/>
          <ac:spMkLst>
            <pc:docMk/>
            <pc:sldMk cId="83566028" sldId="262"/>
            <ac:spMk id="15" creationId="{B905CDE4-B751-4B3E-B625-6E59F8903414}"/>
          </ac:spMkLst>
        </pc:spChg>
        <pc:spChg chg="add">
          <ac:chgData name="Adriana Gil Aguera" userId="S::adrianaga64@educastur.es::2fe06d9f-cd90-489f-87b7-3c5cce1a8bf2" providerId="AD" clId="Web-{0D2BEBB6-A7CA-4C55-8F5A-1B9C56CB93B5}" dt="2020-05-16T10:27:02.203" v="873"/>
          <ac:spMkLst>
            <pc:docMk/>
            <pc:sldMk cId="83566028" sldId="262"/>
            <ac:spMk id="17" creationId="{08108C16-F4C0-44AA-999D-17BD39219B24}"/>
          </ac:spMkLst>
        </pc:spChg>
        <pc:spChg chg="add">
          <ac:chgData name="Adriana Gil Aguera" userId="S::adrianaga64@educastur.es::2fe06d9f-cd90-489f-87b7-3c5cce1a8bf2" providerId="AD" clId="Web-{0D2BEBB6-A7CA-4C55-8F5A-1B9C56CB93B5}" dt="2020-05-16T10:27:02.203" v="873"/>
          <ac:spMkLst>
            <pc:docMk/>
            <pc:sldMk cId="83566028" sldId="262"/>
            <ac:spMk id="19" creationId="{CDC29AC1-2821-4FCC-B597-88DAF39C36FE}"/>
          </ac:spMkLst>
        </pc:spChg>
        <pc:spChg chg="add">
          <ac:chgData name="Adriana Gil Aguera" userId="S::adrianaga64@educastur.es::2fe06d9f-cd90-489f-87b7-3c5cce1a8bf2" providerId="AD" clId="Web-{0D2BEBB6-A7CA-4C55-8F5A-1B9C56CB93B5}" dt="2020-05-16T10:27:02.203" v="873"/>
          <ac:spMkLst>
            <pc:docMk/>
            <pc:sldMk cId="83566028" sldId="262"/>
            <ac:spMk id="21" creationId="{C8F10CB3-3B5E-4C7A-98CF-B87454DDFA39}"/>
          </ac:spMkLst>
        </pc:spChg>
        <pc:picChg chg="add mod ord">
          <ac:chgData name="Adriana Gil Aguera" userId="S::adrianaga64@educastur.es::2fe06d9f-cd90-489f-87b7-3c5cce1a8bf2" providerId="AD" clId="Web-{0D2BEBB6-A7CA-4C55-8F5A-1B9C56CB93B5}" dt="2020-05-16T10:27:02.203" v="873"/>
          <ac:picMkLst>
            <pc:docMk/>
            <pc:sldMk cId="83566028" sldId="262"/>
            <ac:picMk id="4" creationId="{8459957A-6503-4B80-BBBD-B9E63A2C49E4}"/>
          </ac:picMkLst>
        </pc:picChg>
        <pc:picChg chg="add mod ord">
          <ac:chgData name="Adriana Gil Aguera" userId="S::adrianaga64@educastur.es::2fe06d9f-cd90-489f-87b7-3c5cce1a8bf2" providerId="AD" clId="Web-{0D2BEBB6-A7CA-4C55-8F5A-1B9C56CB93B5}" dt="2020-05-16T10:27:02.203" v="873"/>
          <ac:picMkLst>
            <pc:docMk/>
            <pc:sldMk cId="83566028" sldId="262"/>
            <ac:picMk id="5" creationId="{A26A3C7A-5CAD-4DA4-8711-7656FF1167E0}"/>
          </ac:picMkLst>
        </pc:picChg>
        <pc:picChg chg="add mod">
          <ac:chgData name="Adriana Gil Aguera" userId="S::adrianaga64@educastur.es::2fe06d9f-cd90-489f-87b7-3c5cce1a8bf2" providerId="AD" clId="Web-{0D2BEBB6-A7CA-4C55-8F5A-1B9C56CB93B5}" dt="2020-05-16T10:27:02.203" v="873"/>
          <ac:picMkLst>
            <pc:docMk/>
            <pc:sldMk cId="83566028" sldId="262"/>
            <ac:picMk id="6" creationId="{AC67D3EF-BC88-439B-80C7-FEA9A873888B}"/>
          </ac:picMkLst>
        </pc:picChg>
        <pc:picChg chg="add mod">
          <ac:chgData name="Adriana Gil Aguera" userId="S::adrianaga64@educastur.es::2fe06d9f-cd90-489f-87b7-3c5cce1a8bf2" providerId="AD" clId="Web-{0D2BEBB6-A7CA-4C55-8F5A-1B9C56CB93B5}" dt="2020-05-16T10:27:02.203" v="873"/>
          <ac:picMkLst>
            <pc:docMk/>
            <pc:sldMk cId="83566028" sldId="262"/>
            <ac:picMk id="7" creationId="{853E153B-E8F6-4B43-86A5-0F8B6BCF2CC5}"/>
          </ac:picMkLst>
        </pc:picChg>
        <pc:picChg chg="add mod">
          <ac:chgData name="Adriana Gil Aguera" userId="S::adrianaga64@educastur.es::2fe06d9f-cd90-489f-87b7-3c5cce1a8bf2" providerId="AD" clId="Web-{0D2BEBB6-A7CA-4C55-8F5A-1B9C56CB93B5}" dt="2020-05-16T10:27:02.203" v="873"/>
          <ac:picMkLst>
            <pc:docMk/>
            <pc:sldMk cId="83566028" sldId="262"/>
            <ac:picMk id="8" creationId="{292D336C-2B03-4CB7-B9EC-F1FA48120917}"/>
          </ac:picMkLst>
        </pc:picChg>
      </pc:sldChg>
    </pc:docChg>
  </pc:docChgLst>
  <pc:docChgLst>
    <pc:chgData name="Adriana Gil Aguera" userId="S::adrianaga64@educastur.es::2fe06d9f-cd90-489f-87b7-3c5cce1a8bf2" providerId="AD" clId="Web-{651F1112-7FE8-F902-1865-75FD05E56DCC}"/>
    <pc:docChg chg="addSld modSld">
      <pc:chgData name="Adriana Gil Aguera" userId="S::adrianaga64@educastur.es::2fe06d9f-cd90-489f-87b7-3c5cce1a8bf2" providerId="AD" clId="Web-{651F1112-7FE8-F902-1865-75FD05E56DCC}" dt="2020-05-14T15:45:31.258" v="1300"/>
      <pc:docMkLst>
        <pc:docMk/>
      </pc:docMkLst>
      <pc:sldChg chg="addSp delSp modSp">
        <pc:chgData name="Adriana Gil Aguera" userId="S::adrianaga64@educastur.es::2fe06d9f-cd90-489f-87b7-3c5cce1a8bf2" providerId="AD" clId="Web-{651F1112-7FE8-F902-1865-75FD05E56DCC}" dt="2020-05-14T15:28:33.264" v="35" actId="1076"/>
        <pc:sldMkLst>
          <pc:docMk/>
          <pc:sldMk cId="2406273178" sldId="256"/>
        </pc:sldMkLst>
        <pc:spChg chg="mod">
          <ac:chgData name="Adriana Gil Aguera" userId="S::adrianaga64@educastur.es::2fe06d9f-cd90-489f-87b7-3c5cce1a8bf2" providerId="AD" clId="Web-{651F1112-7FE8-F902-1865-75FD05E56DCC}" dt="2020-05-14T15:23:15.922" v="22" actId="1076"/>
          <ac:spMkLst>
            <pc:docMk/>
            <pc:sldMk cId="2406273178" sldId="256"/>
            <ac:spMk id="2" creationId="{00000000-0000-0000-0000-000000000000}"/>
          </ac:spMkLst>
        </pc:spChg>
        <pc:spChg chg="del mod">
          <ac:chgData name="Adriana Gil Aguera" userId="S::adrianaga64@educastur.es::2fe06d9f-cd90-489f-87b7-3c5cce1a8bf2" providerId="AD" clId="Web-{651F1112-7FE8-F902-1865-75FD05E56DCC}" dt="2020-05-14T15:28:20.139" v="33"/>
          <ac:spMkLst>
            <pc:docMk/>
            <pc:sldMk cId="2406273178" sldId="256"/>
            <ac:spMk id="3" creationId="{00000000-0000-0000-0000-000000000000}"/>
          </ac:spMkLst>
        </pc:spChg>
        <pc:picChg chg="add del mod">
          <ac:chgData name="Adriana Gil Aguera" userId="S::adrianaga64@educastur.es::2fe06d9f-cd90-489f-87b7-3c5cce1a8bf2" providerId="AD" clId="Web-{651F1112-7FE8-F902-1865-75FD05E56DCC}" dt="2020-05-14T15:26:31.155" v="26"/>
          <ac:picMkLst>
            <pc:docMk/>
            <pc:sldMk cId="2406273178" sldId="256"/>
            <ac:picMk id="4" creationId="{935B4FFD-8873-4214-8D5F-1F41BD2A553A}"/>
          </ac:picMkLst>
        </pc:picChg>
        <pc:picChg chg="add mod">
          <ac:chgData name="Adriana Gil Aguera" userId="S::adrianaga64@educastur.es::2fe06d9f-cd90-489f-87b7-3c5cce1a8bf2" providerId="AD" clId="Web-{651F1112-7FE8-F902-1865-75FD05E56DCC}" dt="2020-05-14T15:28:33.264" v="35" actId="1076"/>
          <ac:picMkLst>
            <pc:docMk/>
            <pc:sldMk cId="2406273178" sldId="256"/>
            <ac:picMk id="5" creationId="{25FCFB95-CEAB-4C5D-875E-3342938C7AC4}"/>
          </ac:picMkLst>
        </pc:picChg>
      </pc:sldChg>
      <pc:sldChg chg="addSp delSp modSp new">
        <pc:chgData name="Adriana Gil Aguera" userId="S::adrianaga64@educastur.es::2fe06d9f-cd90-489f-87b7-3c5cce1a8bf2" providerId="AD" clId="Web-{651F1112-7FE8-F902-1865-75FD05E56DCC}" dt="2020-05-14T15:40:09.385" v="848" actId="14100"/>
        <pc:sldMkLst>
          <pc:docMk/>
          <pc:sldMk cId="1946209408" sldId="257"/>
        </pc:sldMkLst>
        <pc:spChg chg="del mod">
          <ac:chgData name="Adriana Gil Aguera" userId="S::adrianaga64@educastur.es::2fe06d9f-cd90-489f-87b7-3c5cce1a8bf2" providerId="AD" clId="Web-{651F1112-7FE8-F902-1865-75FD05E56DCC}" dt="2020-05-14T15:28:54.123" v="38"/>
          <ac:spMkLst>
            <pc:docMk/>
            <pc:sldMk cId="1946209408" sldId="257"/>
            <ac:spMk id="2" creationId="{3D4AEF56-4464-48BB-AF0C-F2806F975CF8}"/>
          </ac:spMkLst>
        </pc:spChg>
        <pc:spChg chg="mod">
          <ac:chgData name="Adriana Gil Aguera" userId="S::adrianaga64@educastur.es::2fe06d9f-cd90-489f-87b7-3c5cce1a8bf2" providerId="AD" clId="Web-{651F1112-7FE8-F902-1865-75FD05E56DCC}" dt="2020-05-14T15:39:21.682" v="834" actId="20577"/>
          <ac:spMkLst>
            <pc:docMk/>
            <pc:sldMk cId="1946209408" sldId="257"/>
            <ac:spMk id="3" creationId="{CA0D3FBF-DB2D-4ED8-8EDC-DFC8BCEB51B5}"/>
          </ac:spMkLst>
        </pc:spChg>
        <pc:picChg chg="add mod">
          <ac:chgData name="Adriana Gil Aguera" userId="S::adrianaga64@educastur.es::2fe06d9f-cd90-489f-87b7-3c5cce1a8bf2" providerId="AD" clId="Web-{651F1112-7FE8-F902-1865-75FD05E56DCC}" dt="2020-05-14T15:40:09.385" v="848" actId="14100"/>
          <ac:picMkLst>
            <pc:docMk/>
            <pc:sldMk cId="1946209408" sldId="257"/>
            <ac:picMk id="4" creationId="{73E94E00-E03D-451E-94E7-88C304B4AC0A}"/>
          </ac:picMkLst>
        </pc:picChg>
        <pc:picChg chg="add mod">
          <ac:chgData name="Adriana Gil Aguera" userId="S::adrianaga64@educastur.es::2fe06d9f-cd90-489f-87b7-3c5cce1a8bf2" providerId="AD" clId="Web-{651F1112-7FE8-F902-1865-75FD05E56DCC}" dt="2020-05-14T15:39:59.775" v="845" actId="1076"/>
          <ac:picMkLst>
            <pc:docMk/>
            <pc:sldMk cId="1946209408" sldId="257"/>
            <ac:picMk id="5" creationId="{257BEB8D-38E2-429B-8FF9-6E07F6BA0972}"/>
          </ac:picMkLst>
        </pc:picChg>
      </pc:sldChg>
      <pc:sldChg chg="addSp modSp new">
        <pc:chgData name="Adriana Gil Aguera" userId="S::adrianaga64@educastur.es::2fe06d9f-cd90-489f-87b7-3c5cce1a8bf2" providerId="AD" clId="Web-{651F1112-7FE8-F902-1865-75FD05E56DCC}" dt="2020-05-14T15:45:24.368" v="1299" actId="1076"/>
        <pc:sldMkLst>
          <pc:docMk/>
          <pc:sldMk cId="3041399725" sldId="258"/>
        </pc:sldMkLst>
        <pc:spChg chg="mod">
          <ac:chgData name="Adriana Gil Aguera" userId="S::adrianaga64@educastur.es::2fe06d9f-cd90-489f-87b7-3c5cce1a8bf2" providerId="AD" clId="Web-{651F1112-7FE8-F902-1865-75FD05E56DCC}" dt="2020-05-14T15:41:11.713" v="906" actId="1076"/>
          <ac:spMkLst>
            <pc:docMk/>
            <pc:sldMk cId="3041399725" sldId="258"/>
            <ac:spMk id="2" creationId="{A1EFC632-2FA2-4F2D-A856-DEC60188BA58}"/>
          </ac:spMkLst>
        </pc:spChg>
        <pc:spChg chg="mod">
          <ac:chgData name="Adriana Gil Aguera" userId="S::adrianaga64@educastur.es::2fe06d9f-cd90-489f-87b7-3c5cce1a8bf2" providerId="AD" clId="Web-{651F1112-7FE8-F902-1865-75FD05E56DCC}" dt="2020-05-14T15:44:44.618" v="1285" actId="20577"/>
          <ac:spMkLst>
            <pc:docMk/>
            <pc:sldMk cId="3041399725" sldId="258"/>
            <ac:spMk id="3" creationId="{A1C51017-CA6B-4260-85C8-F0DDCEA7853C}"/>
          </ac:spMkLst>
        </pc:spChg>
        <pc:picChg chg="add mod">
          <ac:chgData name="Adriana Gil Aguera" userId="S::adrianaga64@educastur.es::2fe06d9f-cd90-489f-87b7-3c5cce1a8bf2" providerId="AD" clId="Web-{651F1112-7FE8-F902-1865-75FD05E56DCC}" dt="2020-05-14T15:45:19.602" v="1298" actId="1076"/>
          <ac:picMkLst>
            <pc:docMk/>
            <pc:sldMk cId="3041399725" sldId="258"/>
            <ac:picMk id="4" creationId="{885DF4C3-1548-4E1D-A925-CFF29FDA8879}"/>
          </ac:picMkLst>
        </pc:picChg>
        <pc:picChg chg="add mod">
          <ac:chgData name="Adriana Gil Aguera" userId="S::adrianaga64@educastur.es::2fe06d9f-cd90-489f-87b7-3c5cce1a8bf2" providerId="AD" clId="Web-{651F1112-7FE8-F902-1865-75FD05E56DCC}" dt="2020-05-14T15:45:24.368" v="1299" actId="1076"/>
          <ac:picMkLst>
            <pc:docMk/>
            <pc:sldMk cId="3041399725" sldId="258"/>
            <ac:picMk id="5" creationId="{2751C831-E468-427F-8121-23BEC5EF7EF7}"/>
          </ac:picMkLst>
        </pc:picChg>
      </pc:sldChg>
      <pc:sldChg chg="new">
        <pc:chgData name="Adriana Gil Aguera" userId="S::adrianaga64@educastur.es::2fe06d9f-cd90-489f-87b7-3c5cce1a8bf2" providerId="AD" clId="Web-{651F1112-7FE8-F902-1865-75FD05E56DCC}" dt="2020-05-14T15:45:31.258" v="1300"/>
        <pc:sldMkLst>
          <pc:docMk/>
          <pc:sldMk cId="2357808794"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16/05/2020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16/05/2020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16/05/2020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16/05/2020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16/05/2020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16/05/2020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16/05/2020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16/05/2020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16/05/2020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16/05/2020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16/05/2020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16/05/2020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94109"/>
            <a:ext cx="9144000" cy="1099128"/>
          </a:xfrm>
        </p:spPr>
        <p:txBody>
          <a:bodyPr/>
          <a:lstStyle/>
          <a:p>
            <a:r>
              <a:rPr lang="es-ES" dirty="0">
                <a:cs typeface="Calibri Light"/>
              </a:rPr>
              <a:t>EL CAMBIO CLIMÁTICO</a:t>
            </a:r>
            <a:endParaRPr lang="es-ES" dirty="0"/>
          </a:p>
        </p:txBody>
      </p:sp>
      <p:pic>
        <p:nvPicPr>
          <p:cNvPr id="5" name="Imagen 5" descr="Nubes blancas en el agua&#10;&#10;Descripción generada con confianza alta">
            <a:extLst>
              <a:ext uri="{FF2B5EF4-FFF2-40B4-BE49-F238E27FC236}">
                <a16:creationId xmlns:a16="http://schemas.microsoft.com/office/drawing/2014/main" id="{25FCFB95-CEAB-4C5D-875E-3342938C7AC4}"/>
              </a:ext>
            </a:extLst>
          </p:cNvPr>
          <p:cNvPicPr>
            <a:picLocks noChangeAspect="1"/>
          </p:cNvPicPr>
          <p:nvPr/>
        </p:nvPicPr>
        <p:blipFill>
          <a:blip r:embed="rId2"/>
          <a:stretch>
            <a:fillRect/>
          </a:stretch>
        </p:blipFill>
        <p:spPr>
          <a:xfrm>
            <a:off x="2273452" y="1789636"/>
            <a:ext cx="7630456" cy="4294291"/>
          </a:xfrm>
          <a:prstGeom prst="rect">
            <a:avLst/>
          </a:prstGeom>
        </p:spPr>
      </p:pic>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A0D3FBF-DB2D-4ED8-8EDC-DFC8BCEB51B5}"/>
              </a:ext>
            </a:extLst>
          </p:cNvPr>
          <p:cNvSpPr>
            <a:spLocks noGrp="1"/>
          </p:cNvSpPr>
          <p:nvPr>
            <p:ph idx="1"/>
          </p:nvPr>
        </p:nvSpPr>
        <p:spPr>
          <a:xfrm>
            <a:off x="906236" y="286782"/>
            <a:ext cx="10515600" cy="6138573"/>
          </a:xfrm>
        </p:spPr>
        <p:txBody>
          <a:bodyPr vert="horz" lIns="91440" tIns="45720" rIns="91440" bIns="45720" rtlCol="0" anchor="t">
            <a:normAutofit/>
          </a:bodyPr>
          <a:lstStyle/>
          <a:p>
            <a:pPr marL="0" indent="0">
              <a:buNone/>
            </a:pPr>
            <a:r>
              <a:rPr lang="es-ES" sz="4400" dirty="0">
                <a:cs typeface="Calibri" panose="020F0502020204030204"/>
              </a:rPr>
              <a:t>             ¿Qué es el cambio climático?</a:t>
            </a:r>
          </a:p>
          <a:p>
            <a:pPr marL="0" indent="0">
              <a:buNone/>
            </a:pPr>
            <a:r>
              <a:rPr lang="es-ES" dirty="0">
                <a:cs typeface="Calibri" panose="020F0502020204030204"/>
              </a:rPr>
              <a:t>El cambio climático es uno de los problemas del medio ambiente. Es cuando se alteran las condiciones normales de los elementos del clima, como la temperatura, las precipitaciones, los vientos... </a:t>
            </a:r>
          </a:p>
        </p:txBody>
      </p:sp>
      <p:pic>
        <p:nvPicPr>
          <p:cNvPr id="2" name="Imagen 5" descr="Imagen que contiene naturaleza, atardecer&#10;&#10;Descripción generada con confianza muy alta">
            <a:extLst>
              <a:ext uri="{FF2B5EF4-FFF2-40B4-BE49-F238E27FC236}">
                <a16:creationId xmlns:a16="http://schemas.microsoft.com/office/drawing/2014/main" id="{28B037F1-3C9A-461E-ABFD-6D6B9799D757}"/>
              </a:ext>
            </a:extLst>
          </p:cNvPr>
          <p:cNvPicPr>
            <a:picLocks noChangeAspect="1"/>
          </p:cNvPicPr>
          <p:nvPr/>
        </p:nvPicPr>
        <p:blipFill>
          <a:blip r:embed="rId2"/>
          <a:stretch>
            <a:fillRect/>
          </a:stretch>
        </p:blipFill>
        <p:spPr>
          <a:xfrm>
            <a:off x="3132364" y="2688118"/>
            <a:ext cx="6281057" cy="3495620"/>
          </a:xfrm>
          <a:prstGeom prst="rect">
            <a:avLst/>
          </a:prstGeom>
        </p:spPr>
      </p:pic>
    </p:spTree>
    <p:extLst>
      <p:ext uri="{BB962C8B-B14F-4D97-AF65-F5344CB8AC3E}">
        <p14:creationId xmlns:p14="http://schemas.microsoft.com/office/powerpoint/2010/main" val="194620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919CC-69B1-42EE-94FA-92B1CCF9567A}"/>
              </a:ext>
            </a:extLst>
          </p:cNvPr>
          <p:cNvSpPr>
            <a:spLocks noGrp="1"/>
          </p:cNvSpPr>
          <p:nvPr>
            <p:ph type="title"/>
          </p:nvPr>
        </p:nvSpPr>
        <p:spPr>
          <a:xfrm>
            <a:off x="3054927" y="365125"/>
            <a:ext cx="7038110" cy="1339417"/>
          </a:xfrm>
        </p:spPr>
        <p:txBody>
          <a:bodyPr/>
          <a:lstStyle/>
          <a:p>
            <a:r>
              <a:rPr lang="es-ES" dirty="0">
                <a:cs typeface="Calibri Light"/>
              </a:rPr>
              <a:t>Causas del cambio climático</a:t>
            </a:r>
            <a:endParaRPr lang="es-ES" dirty="0"/>
          </a:p>
        </p:txBody>
      </p:sp>
      <p:sp>
        <p:nvSpPr>
          <p:cNvPr id="3" name="Marcador de contenido 2">
            <a:extLst>
              <a:ext uri="{FF2B5EF4-FFF2-40B4-BE49-F238E27FC236}">
                <a16:creationId xmlns:a16="http://schemas.microsoft.com/office/drawing/2014/main" id="{4FEE112E-7E2B-4E03-B06A-40E9B2EE2A45}"/>
              </a:ext>
            </a:extLst>
          </p:cNvPr>
          <p:cNvSpPr>
            <a:spLocks noGrp="1"/>
          </p:cNvSpPr>
          <p:nvPr>
            <p:ph idx="1"/>
          </p:nvPr>
        </p:nvSpPr>
        <p:spPr>
          <a:xfrm>
            <a:off x="702129" y="1413700"/>
            <a:ext cx="11304814" cy="5028725"/>
          </a:xfrm>
        </p:spPr>
        <p:txBody>
          <a:bodyPr vert="horz" lIns="91440" tIns="45720" rIns="91440" bIns="45720" rtlCol="0" anchor="t">
            <a:normAutofit/>
          </a:bodyPr>
          <a:lstStyle/>
          <a:p>
            <a:pPr marL="0" indent="0">
              <a:buNone/>
            </a:pPr>
            <a:r>
              <a:rPr lang="es-ES" dirty="0">
                <a:cs typeface="Calibri" panose="020F0502020204030204"/>
              </a:rPr>
              <a:t>Las causas del cambio climático pueden ser de dos formas:</a:t>
            </a:r>
          </a:p>
          <a:p>
            <a:pPr marL="0" indent="0">
              <a:buNone/>
            </a:pPr>
            <a:endParaRPr lang="es-ES" dirty="0">
              <a:cs typeface="Calibri" panose="020F0502020204030204"/>
            </a:endParaRPr>
          </a:p>
          <a:p>
            <a:pPr marL="0" indent="0">
              <a:buNone/>
            </a:pPr>
            <a:r>
              <a:rPr lang="es-ES" dirty="0">
                <a:cs typeface="Calibri" panose="020F0502020204030204"/>
              </a:rPr>
              <a:t>-Provocadas por fenómenos naturales, como las erupciones volcánicas.</a:t>
            </a:r>
          </a:p>
          <a:p>
            <a:pPr marL="0" indent="0">
              <a:buNone/>
            </a:pPr>
            <a:r>
              <a:rPr lang="es-ES" dirty="0">
                <a:cs typeface="Calibri" panose="020F0502020204030204"/>
              </a:rPr>
              <a:t>-Provocadas por actividades humanas, como la tala de bosques, la quema de combustible o la actividad industrial, que producen muchos gases, como el dióxido de carbono.</a:t>
            </a:r>
            <a:endParaRPr lang="es-ES"/>
          </a:p>
        </p:txBody>
      </p:sp>
      <p:pic>
        <p:nvPicPr>
          <p:cNvPr id="4" name="Imagen 4" descr="Imagen que contiene naturaleza, montaña, fuego&#10;&#10;Descripción generada con confianza muy alta">
            <a:extLst>
              <a:ext uri="{FF2B5EF4-FFF2-40B4-BE49-F238E27FC236}">
                <a16:creationId xmlns:a16="http://schemas.microsoft.com/office/drawing/2014/main" id="{E7B810A6-AA7C-4ACC-9D1D-6504D8BBD2FF}"/>
              </a:ext>
            </a:extLst>
          </p:cNvPr>
          <p:cNvPicPr>
            <a:picLocks noChangeAspect="1"/>
          </p:cNvPicPr>
          <p:nvPr/>
        </p:nvPicPr>
        <p:blipFill>
          <a:blip r:embed="rId2"/>
          <a:stretch>
            <a:fillRect/>
          </a:stretch>
        </p:blipFill>
        <p:spPr>
          <a:xfrm>
            <a:off x="4731076" y="4729188"/>
            <a:ext cx="2743200" cy="1658657"/>
          </a:xfrm>
          <a:prstGeom prst="rect">
            <a:avLst/>
          </a:prstGeom>
        </p:spPr>
      </p:pic>
      <p:pic>
        <p:nvPicPr>
          <p:cNvPr id="6" name="Imagen 6" descr="Una imagen de una ciudad&#10;&#10;Descripción generada con confianza alta">
            <a:extLst>
              <a:ext uri="{FF2B5EF4-FFF2-40B4-BE49-F238E27FC236}">
                <a16:creationId xmlns:a16="http://schemas.microsoft.com/office/drawing/2014/main" id="{31688661-0B30-40AA-BC44-201F7E5C487E}"/>
              </a:ext>
            </a:extLst>
          </p:cNvPr>
          <p:cNvPicPr>
            <a:picLocks noChangeAspect="1"/>
          </p:cNvPicPr>
          <p:nvPr/>
        </p:nvPicPr>
        <p:blipFill>
          <a:blip r:embed="rId3"/>
          <a:stretch>
            <a:fillRect/>
          </a:stretch>
        </p:blipFill>
        <p:spPr>
          <a:xfrm>
            <a:off x="1025299" y="4668610"/>
            <a:ext cx="2847975" cy="1766208"/>
          </a:xfrm>
          <a:prstGeom prst="rect">
            <a:avLst/>
          </a:prstGeom>
        </p:spPr>
      </p:pic>
      <p:pic>
        <p:nvPicPr>
          <p:cNvPr id="9" name="Imagen 9" descr="Imagen que contiene exterior, árbol, parrilla, pila&#10;&#10;Descripción generada con confianza muy alta">
            <a:extLst>
              <a:ext uri="{FF2B5EF4-FFF2-40B4-BE49-F238E27FC236}">
                <a16:creationId xmlns:a16="http://schemas.microsoft.com/office/drawing/2014/main" id="{D0705BEF-9AB7-4DA4-B524-A30802C1AECB}"/>
              </a:ext>
            </a:extLst>
          </p:cNvPr>
          <p:cNvPicPr>
            <a:picLocks noChangeAspect="1"/>
          </p:cNvPicPr>
          <p:nvPr/>
        </p:nvPicPr>
        <p:blipFill>
          <a:blip r:embed="rId4"/>
          <a:stretch>
            <a:fillRect/>
          </a:stretch>
        </p:blipFill>
        <p:spPr>
          <a:xfrm>
            <a:off x="8575222" y="4742796"/>
            <a:ext cx="2743200" cy="1645049"/>
          </a:xfrm>
          <a:prstGeom prst="rect">
            <a:avLst/>
          </a:prstGeom>
        </p:spPr>
      </p:pic>
    </p:spTree>
    <p:extLst>
      <p:ext uri="{BB962C8B-B14F-4D97-AF65-F5344CB8AC3E}">
        <p14:creationId xmlns:p14="http://schemas.microsoft.com/office/powerpoint/2010/main" val="43829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FC632-2FA2-4F2D-A856-DEC60188BA58}"/>
              </a:ext>
            </a:extLst>
          </p:cNvPr>
          <p:cNvSpPr>
            <a:spLocks noGrp="1"/>
          </p:cNvSpPr>
          <p:nvPr>
            <p:ph type="title"/>
          </p:nvPr>
        </p:nvSpPr>
        <p:spPr>
          <a:xfrm>
            <a:off x="658091" y="268143"/>
            <a:ext cx="10875818" cy="1339417"/>
          </a:xfrm>
        </p:spPr>
        <p:txBody>
          <a:bodyPr/>
          <a:lstStyle/>
          <a:p>
            <a:r>
              <a:rPr lang="es-ES" dirty="0">
                <a:cs typeface="Calibri Light"/>
              </a:rPr>
              <a:t>¿Qué consecuencias tiene el cambio climático?</a:t>
            </a:r>
            <a:endParaRPr lang="es-ES" dirty="0"/>
          </a:p>
        </p:txBody>
      </p:sp>
      <p:sp>
        <p:nvSpPr>
          <p:cNvPr id="3" name="Marcador de contenido 2">
            <a:extLst>
              <a:ext uri="{FF2B5EF4-FFF2-40B4-BE49-F238E27FC236}">
                <a16:creationId xmlns:a16="http://schemas.microsoft.com/office/drawing/2014/main" id="{A1C51017-CA6B-4260-85C8-F0DDCEA7853C}"/>
              </a:ext>
            </a:extLst>
          </p:cNvPr>
          <p:cNvSpPr>
            <a:spLocks noGrp="1"/>
          </p:cNvSpPr>
          <p:nvPr>
            <p:ph idx="1"/>
          </p:nvPr>
        </p:nvSpPr>
        <p:spPr/>
        <p:txBody>
          <a:bodyPr vert="horz" lIns="91440" tIns="45720" rIns="91440" bIns="45720" rtlCol="0" anchor="t">
            <a:normAutofit/>
          </a:bodyPr>
          <a:lstStyle/>
          <a:p>
            <a:pPr marL="0" indent="0">
              <a:buNone/>
            </a:pPr>
            <a:r>
              <a:rPr lang="es-ES" dirty="0">
                <a:cs typeface="Calibri" panose="020F0502020204030204"/>
              </a:rPr>
              <a:t>Los efectos de cambio climático son muy variados, pueden provocar periodos prolongados de sequía o inundaciones.</a:t>
            </a:r>
          </a:p>
        </p:txBody>
      </p:sp>
      <p:pic>
        <p:nvPicPr>
          <p:cNvPr id="4" name="Imagen 4" descr="Lago rodeado de árboles&#10;&#10;Descripción generada con confianza alta">
            <a:extLst>
              <a:ext uri="{FF2B5EF4-FFF2-40B4-BE49-F238E27FC236}">
                <a16:creationId xmlns:a16="http://schemas.microsoft.com/office/drawing/2014/main" id="{885DF4C3-1548-4E1D-A925-CFF29FDA8879}"/>
              </a:ext>
            </a:extLst>
          </p:cNvPr>
          <p:cNvPicPr>
            <a:picLocks noChangeAspect="1"/>
          </p:cNvPicPr>
          <p:nvPr/>
        </p:nvPicPr>
        <p:blipFill>
          <a:blip r:embed="rId2"/>
          <a:stretch>
            <a:fillRect/>
          </a:stretch>
        </p:blipFill>
        <p:spPr>
          <a:xfrm>
            <a:off x="762000" y="3281528"/>
            <a:ext cx="4973781" cy="2802093"/>
          </a:xfrm>
          <a:prstGeom prst="rect">
            <a:avLst/>
          </a:prstGeom>
        </p:spPr>
      </p:pic>
      <p:pic>
        <p:nvPicPr>
          <p:cNvPr id="5" name="Imagen 5" descr="Imagen que contiene exterior, jirafa, área, caminando&#10;&#10;Descripción generada con confianza muy alta">
            <a:extLst>
              <a:ext uri="{FF2B5EF4-FFF2-40B4-BE49-F238E27FC236}">
                <a16:creationId xmlns:a16="http://schemas.microsoft.com/office/drawing/2014/main" id="{2751C831-E468-427F-8121-23BEC5EF7EF7}"/>
              </a:ext>
            </a:extLst>
          </p:cNvPr>
          <p:cNvPicPr>
            <a:picLocks noChangeAspect="1"/>
          </p:cNvPicPr>
          <p:nvPr/>
        </p:nvPicPr>
        <p:blipFill>
          <a:blip r:embed="rId3"/>
          <a:stretch>
            <a:fillRect/>
          </a:stretch>
        </p:blipFill>
        <p:spPr>
          <a:xfrm>
            <a:off x="6497520" y="3284670"/>
            <a:ext cx="5084618" cy="2796593"/>
          </a:xfrm>
          <a:prstGeom prst="rect">
            <a:avLst/>
          </a:prstGeom>
        </p:spPr>
      </p:pic>
    </p:spTree>
    <p:extLst>
      <p:ext uri="{BB962C8B-B14F-4D97-AF65-F5344CB8AC3E}">
        <p14:creationId xmlns:p14="http://schemas.microsoft.com/office/powerpoint/2010/main" val="304139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56B24D-9B77-46AB-AC66-8F08688F1C07}"/>
              </a:ext>
            </a:extLst>
          </p:cNvPr>
          <p:cNvSpPr>
            <a:spLocks noGrp="1"/>
          </p:cNvSpPr>
          <p:nvPr>
            <p:ph type="title"/>
          </p:nvPr>
        </p:nvSpPr>
        <p:spPr>
          <a:xfrm>
            <a:off x="616527" y="365125"/>
            <a:ext cx="10945091" cy="1339417"/>
          </a:xfrm>
        </p:spPr>
        <p:txBody>
          <a:bodyPr/>
          <a:lstStyle/>
          <a:p>
            <a:r>
              <a:rPr lang="es-ES" dirty="0">
                <a:cs typeface="Calibri Light"/>
              </a:rPr>
              <a:t>¿Qué pasa cuando aumenta la temperatura?</a:t>
            </a:r>
          </a:p>
        </p:txBody>
      </p:sp>
      <p:sp>
        <p:nvSpPr>
          <p:cNvPr id="3" name="Marcador de contenido 2">
            <a:extLst>
              <a:ext uri="{FF2B5EF4-FFF2-40B4-BE49-F238E27FC236}">
                <a16:creationId xmlns:a16="http://schemas.microsoft.com/office/drawing/2014/main" id="{9F465FB7-DB6C-42AE-8F50-2D216880FC30}"/>
              </a:ext>
            </a:extLst>
          </p:cNvPr>
          <p:cNvSpPr>
            <a:spLocks noGrp="1"/>
          </p:cNvSpPr>
          <p:nvPr>
            <p:ph idx="1"/>
          </p:nvPr>
        </p:nvSpPr>
        <p:spPr>
          <a:xfrm>
            <a:off x="1018308" y="1714789"/>
            <a:ext cx="10002984" cy="4351338"/>
          </a:xfrm>
        </p:spPr>
        <p:txBody>
          <a:bodyPr vert="horz" lIns="91440" tIns="45720" rIns="91440" bIns="45720" rtlCol="0" anchor="t">
            <a:normAutofit/>
          </a:bodyPr>
          <a:lstStyle/>
          <a:p>
            <a:pPr marL="0" indent="0">
              <a:buNone/>
            </a:pPr>
            <a:r>
              <a:rPr lang="es-ES" dirty="0">
                <a:cs typeface="Calibri" panose="020F0502020204030204"/>
              </a:rPr>
              <a:t>El aumento de la temperatura hace que el hielo de los polos se derrita, que el nivel del agua de los océanos ascienda, que se inunden las zonas costeras y desaparezca el hábitat de muchos animales y plantas.</a:t>
            </a:r>
          </a:p>
        </p:txBody>
      </p:sp>
      <p:pic>
        <p:nvPicPr>
          <p:cNvPr id="4" name="Imagen 4" descr="Un barco en el mar&#10;&#10;Descripción generada con confianza alta">
            <a:extLst>
              <a:ext uri="{FF2B5EF4-FFF2-40B4-BE49-F238E27FC236}">
                <a16:creationId xmlns:a16="http://schemas.microsoft.com/office/drawing/2014/main" id="{D6EEC60B-8652-4E70-B505-5CB3C9AE8EDB}"/>
              </a:ext>
            </a:extLst>
          </p:cNvPr>
          <p:cNvPicPr>
            <a:picLocks noChangeAspect="1"/>
          </p:cNvPicPr>
          <p:nvPr/>
        </p:nvPicPr>
        <p:blipFill>
          <a:blip r:embed="rId2"/>
          <a:stretch>
            <a:fillRect/>
          </a:stretch>
        </p:blipFill>
        <p:spPr>
          <a:xfrm>
            <a:off x="692728" y="3622143"/>
            <a:ext cx="4890654" cy="2994222"/>
          </a:xfrm>
          <a:prstGeom prst="rect">
            <a:avLst/>
          </a:prstGeom>
        </p:spPr>
      </p:pic>
      <p:pic>
        <p:nvPicPr>
          <p:cNvPr id="5" name="Imagen 5" descr="Vista de calle con autos estacionados&#10;&#10;Descripción generada con confianza alta">
            <a:extLst>
              <a:ext uri="{FF2B5EF4-FFF2-40B4-BE49-F238E27FC236}">
                <a16:creationId xmlns:a16="http://schemas.microsoft.com/office/drawing/2014/main" id="{28D2134B-E023-48AF-8825-808355F5F947}"/>
              </a:ext>
            </a:extLst>
          </p:cNvPr>
          <p:cNvPicPr>
            <a:picLocks noChangeAspect="1"/>
          </p:cNvPicPr>
          <p:nvPr/>
        </p:nvPicPr>
        <p:blipFill>
          <a:blip r:embed="rId3"/>
          <a:stretch>
            <a:fillRect/>
          </a:stretch>
        </p:blipFill>
        <p:spPr>
          <a:xfrm>
            <a:off x="6545838" y="3624261"/>
            <a:ext cx="4545157" cy="3017693"/>
          </a:xfrm>
          <a:prstGeom prst="rect">
            <a:avLst/>
          </a:prstGeom>
        </p:spPr>
      </p:pic>
    </p:spTree>
    <p:extLst>
      <p:ext uri="{BB962C8B-B14F-4D97-AF65-F5344CB8AC3E}">
        <p14:creationId xmlns:p14="http://schemas.microsoft.com/office/powerpoint/2010/main" val="235780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142261-5852-4179-9B8A-8596D238FA01}"/>
              </a:ext>
            </a:extLst>
          </p:cNvPr>
          <p:cNvSpPr>
            <a:spLocks noGrp="1"/>
          </p:cNvSpPr>
          <p:nvPr>
            <p:ph type="title"/>
          </p:nvPr>
        </p:nvSpPr>
        <p:spPr>
          <a:xfrm>
            <a:off x="731984" y="152688"/>
            <a:ext cx="11457705" cy="1339417"/>
          </a:xfrm>
        </p:spPr>
        <p:txBody>
          <a:bodyPr/>
          <a:lstStyle/>
          <a:p>
            <a:r>
              <a:rPr lang="es-ES" dirty="0">
                <a:cs typeface="Calibri Light"/>
              </a:rPr>
              <a:t>¿Qué se hizo para evitar cambio climático?</a:t>
            </a:r>
            <a:endParaRPr lang="es-ES" dirty="0"/>
          </a:p>
        </p:txBody>
      </p:sp>
      <p:sp>
        <p:nvSpPr>
          <p:cNvPr id="3" name="Marcador de contenido 2">
            <a:extLst>
              <a:ext uri="{FF2B5EF4-FFF2-40B4-BE49-F238E27FC236}">
                <a16:creationId xmlns:a16="http://schemas.microsoft.com/office/drawing/2014/main" id="{3C90074F-B6AE-4904-8D37-8006BB9AA124}"/>
              </a:ext>
            </a:extLst>
          </p:cNvPr>
          <p:cNvSpPr>
            <a:spLocks noGrp="1"/>
          </p:cNvSpPr>
          <p:nvPr>
            <p:ph idx="1"/>
          </p:nvPr>
        </p:nvSpPr>
        <p:spPr/>
        <p:txBody>
          <a:bodyPr vert="horz" lIns="91440" tIns="45720" rIns="91440" bIns="45720" rtlCol="0" anchor="t">
            <a:normAutofit/>
          </a:bodyPr>
          <a:lstStyle/>
          <a:p>
            <a:pPr marL="0" indent="0">
              <a:buNone/>
            </a:pPr>
            <a:r>
              <a:rPr lang="es-ES" dirty="0">
                <a:cs typeface="Calibri" panose="020F0502020204030204"/>
              </a:rPr>
              <a:t>Para evitar las consecuencias del cambio climático, en 1997 los representantes de los países más industrializados del mundo se reunieron en la ciudad japonesa de Kioto. Allí acordaron reducir las emisiones de gases invernadero y aumentar el uso de energías renovables, como la energía solar. A estos acuerdos se les conoce como Protocolo de Kioto.</a:t>
            </a:r>
          </a:p>
        </p:txBody>
      </p:sp>
      <p:pic>
        <p:nvPicPr>
          <p:cNvPr id="4" name="Imagen 4" descr="Imagen que contiene molino de viento, objeto, agua, exterior&#10;&#10;Descripción generada con confianza muy alta">
            <a:extLst>
              <a:ext uri="{FF2B5EF4-FFF2-40B4-BE49-F238E27FC236}">
                <a16:creationId xmlns:a16="http://schemas.microsoft.com/office/drawing/2014/main" id="{2F30A15B-B0C8-423C-8BA7-258517ADD4EA}"/>
              </a:ext>
            </a:extLst>
          </p:cNvPr>
          <p:cNvPicPr>
            <a:picLocks noChangeAspect="1"/>
          </p:cNvPicPr>
          <p:nvPr/>
        </p:nvPicPr>
        <p:blipFill>
          <a:blip r:embed="rId2"/>
          <a:stretch>
            <a:fillRect/>
          </a:stretch>
        </p:blipFill>
        <p:spPr>
          <a:xfrm>
            <a:off x="1149926" y="4268031"/>
            <a:ext cx="4225637" cy="2367465"/>
          </a:xfrm>
          <a:prstGeom prst="rect">
            <a:avLst/>
          </a:prstGeom>
        </p:spPr>
      </p:pic>
      <p:pic>
        <p:nvPicPr>
          <p:cNvPr id="5" name="Imagen 5" descr="Imagen que contiene edificio, panel solar, exterior, objeto&#10;&#10;Descripción generada con confianza muy alta">
            <a:extLst>
              <a:ext uri="{FF2B5EF4-FFF2-40B4-BE49-F238E27FC236}">
                <a16:creationId xmlns:a16="http://schemas.microsoft.com/office/drawing/2014/main" id="{93C8C84D-C821-4EB2-96C7-C556AEF0E61D}"/>
              </a:ext>
            </a:extLst>
          </p:cNvPr>
          <p:cNvPicPr>
            <a:picLocks noChangeAspect="1"/>
          </p:cNvPicPr>
          <p:nvPr/>
        </p:nvPicPr>
        <p:blipFill>
          <a:blip r:embed="rId3"/>
          <a:stretch>
            <a:fillRect/>
          </a:stretch>
        </p:blipFill>
        <p:spPr>
          <a:xfrm>
            <a:off x="6416223" y="4271168"/>
            <a:ext cx="4156363" cy="2367464"/>
          </a:xfrm>
          <a:prstGeom prst="rect">
            <a:avLst/>
          </a:prstGeom>
        </p:spPr>
      </p:pic>
    </p:spTree>
    <p:extLst>
      <p:ext uri="{BB962C8B-B14F-4D97-AF65-F5344CB8AC3E}">
        <p14:creationId xmlns:p14="http://schemas.microsoft.com/office/powerpoint/2010/main" val="332421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2BC554-8F7C-4BD2-B783-AA52D7351D86}"/>
              </a:ext>
            </a:extLst>
          </p:cNvPr>
          <p:cNvSpPr>
            <a:spLocks noGrp="1"/>
          </p:cNvSpPr>
          <p:nvPr>
            <p:ph type="title"/>
          </p:nvPr>
        </p:nvSpPr>
        <p:spPr>
          <a:xfrm>
            <a:off x="704209" y="635069"/>
            <a:ext cx="4509236" cy="1139139"/>
          </a:xfrm>
        </p:spPr>
        <p:txBody>
          <a:bodyPr>
            <a:normAutofit/>
          </a:bodyPr>
          <a:lstStyle/>
          <a:p>
            <a:r>
              <a:rPr lang="es-ES" sz="2500" dirty="0">
                <a:cs typeface="Calibri Light"/>
              </a:rPr>
              <a:t>¿Qué podemos hacer nosotros para reducir el cambio climático?</a:t>
            </a:r>
            <a:endParaRPr lang="es-ES" sz="2500" dirty="0"/>
          </a:p>
        </p:txBody>
      </p:sp>
      <p:sp>
        <p:nvSpPr>
          <p:cNvPr id="3" name="Marcador de contenido 2">
            <a:extLst>
              <a:ext uri="{FF2B5EF4-FFF2-40B4-BE49-F238E27FC236}">
                <a16:creationId xmlns:a16="http://schemas.microsoft.com/office/drawing/2014/main" id="{A3D60293-7E4D-46C9-9794-CD5E852AB8CD}"/>
              </a:ext>
            </a:extLst>
          </p:cNvPr>
          <p:cNvSpPr>
            <a:spLocks noGrp="1"/>
          </p:cNvSpPr>
          <p:nvPr>
            <p:ph idx="1"/>
          </p:nvPr>
        </p:nvSpPr>
        <p:spPr>
          <a:xfrm>
            <a:off x="720992" y="1941362"/>
            <a:ext cx="4492454" cy="2419097"/>
          </a:xfrm>
        </p:spPr>
        <p:txBody>
          <a:bodyPr vert="horz" lIns="91440" tIns="45720" rIns="91440" bIns="45720" rtlCol="0" anchor="t">
            <a:normAutofit/>
          </a:bodyPr>
          <a:lstStyle/>
          <a:p>
            <a:pPr marL="0" indent="0">
              <a:buNone/>
            </a:pPr>
            <a:r>
              <a:rPr lang="es-ES" sz="1800">
                <a:cs typeface="Calibri" panose="020F0502020204030204"/>
              </a:rPr>
              <a:t>-No utilizar aerosoles.</a:t>
            </a:r>
          </a:p>
          <a:p>
            <a:pPr marL="0" indent="0">
              <a:buNone/>
            </a:pPr>
            <a:r>
              <a:rPr lang="es-ES" sz="1800">
                <a:cs typeface="Calibri" panose="020F0502020204030204"/>
              </a:rPr>
              <a:t>-Utilizar el transporte público.</a:t>
            </a:r>
          </a:p>
          <a:p>
            <a:pPr marL="0" indent="0">
              <a:buNone/>
            </a:pPr>
            <a:r>
              <a:rPr lang="es-ES" sz="1800">
                <a:cs typeface="Calibri" panose="020F0502020204030204"/>
              </a:rPr>
              <a:t>-Utilizar la bicicleta.</a:t>
            </a:r>
            <a:endParaRPr lang="es-ES" sz="1800"/>
          </a:p>
          <a:p>
            <a:pPr marL="0" indent="0">
              <a:buNone/>
            </a:pPr>
            <a:r>
              <a:rPr lang="es-ES" sz="1800">
                <a:cs typeface="Calibri" panose="020F0502020204030204"/>
              </a:rPr>
              <a:t>-Reciclar, reducir y reutilizar.</a:t>
            </a:r>
          </a:p>
          <a:p>
            <a:pPr marL="0" indent="0">
              <a:buNone/>
            </a:pPr>
            <a:r>
              <a:rPr lang="es-ES" sz="1800">
                <a:cs typeface="Calibri" panose="020F0502020204030204"/>
              </a:rPr>
              <a:t>-Informar y educar a los demás con estas ideas.</a:t>
            </a:r>
          </a:p>
        </p:txBody>
      </p:sp>
      <p:sp>
        <p:nvSpPr>
          <p:cNvPr id="13" name="Oval 12">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agen 6" descr="Bicicleta parada a un costado&#10;&#10;Descripción generada con confianza alta">
            <a:extLst>
              <a:ext uri="{FF2B5EF4-FFF2-40B4-BE49-F238E27FC236}">
                <a16:creationId xmlns:a16="http://schemas.microsoft.com/office/drawing/2014/main" id="{AC67D3EF-BC88-439B-80C7-FEA9A873888B}"/>
              </a:ext>
            </a:extLst>
          </p:cNvPr>
          <p:cNvPicPr>
            <a:picLocks noChangeAspect="1"/>
          </p:cNvPicPr>
          <p:nvPr/>
        </p:nvPicPr>
        <p:blipFill rotWithShape="1">
          <a:blip r:embed="rId2"/>
          <a:srcRect r="-5" b="-5"/>
          <a:stretch/>
        </p:blipFill>
        <p:spPr>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p:spPr>
      </p:pic>
      <p:sp>
        <p:nvSpPr>
          <p:cNvPr id="15" name="Freeform: Shape 14">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Imagen 7" descr="Imagen que contiene dibujo, cuarto&#10;&#10;Descripción generada con confianza muy alta">
            <a:extLst>
              <a:ext uri="{FF2B5EF4-FFF2-40B4-BE49-F238E27FC236}">
                <a16:creationId xmlns:a16="http://schemas.microsoft.com/office/drawing/2014/main" id="{853E153B-E8F6-4B43-86A5-0F8B6BCF2CC5}"/>
              </a:ext>
            </a:extLst>
          </p:cNvPr>
          <p:cNvPicPr>
            <a:picLocks noChangeAspect="1"/>
          </p:cNvPicPr>
          <p:nvPr/>
        </p:nvPicPr>
        <p:blipFill rotWithShape="1">
          <a:blip r:embed="rId3"/>
          <a:srcRect l="2727" r="2897" b="-4"/>
          <a:stretch/>
        </p:blipFill>
        <p:spPr>
          <a:xfrm>
            <a:off x="5886020" y="2715337"/>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p:spPr>
      </p:pic>
      <p:pic>
        <p:nvPicPr>
          <p:cNvPr id="4" name="Imagen 4" descr="Imagen que contiene firmar, exterior, dibujo, rojo&#10;&#10;Descripción generada con confianza muy alta">
            <a:extLst>
              <a:ext uri="{FF2B5EF4-FFF2-40B4-BE49-F238E27FC236}">
                <a16:creationId xmlns:a16="http://schemas.microsoft.com/office/drawing/2014/main" id="{8459957A-6503-4B80-BBBD-B9E63A2C49E4}"/>
              </a:ext>
            </a:extLst>
          </p:cNvPr>
          <p:cNvPicPr>
            <a:picLocks noChangeAspect="1"/>
          </p:cNvPicPr>
          <p:nvPr/>
        </p:nvPicPr>
        <p:blipFill rotWithShape="1">
          <a:blip r:embed="rId4"/>
          <a:srcRect t="7917" r="1" b="8229"/>
          <a:stretch/>
        </p:blipFill>
        <p:spPr>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p:spPr>
      </p:pic>
      <p:sp>
        <p:nvSpPr>
          <p:cNvPr id="19" name="Freeform: Shape 18">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5" descr="Autobús azul en la calle&#10;&#10;Descripción generada con confianza alta">
            <a:extLst>
              <a:ext uri="{FF2B5EF4-FFF2-40B4-BE49-F238E27FC236}">
                <a16:creationId xmlns:a16="http://schemas.microsoft.com/office/drawing/2014/main" id="{A26A3C7A-5CAD-4DA4-8711-7656FF1167E0}"/>
              </a:ext>
            </a:extLst>
          </p:cNvPr>
          <p:cNvPicPr>
            <a:picLocks noChangeAspect="1"/>
          </p:cNvPicPr>
          <p:nvPr/>
        </p:nvPicPr>
        <p:blipFill rotWithShape="1">
          <a:blip r:embed="rId5"/>
          <a:srcRect t="12539" r="-3" b="8010"/>
          <a:stretch/>
        </p:blipFill>
        <p:spPr>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p:spPr>
      </p:pic>
      <p:sp>
        <p:nvSpPr>
          <p:cNvPr id="21" name="Freeform: Shape 20">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Imagen 8" descr="Imagen que contiene dibujo, recamara, reloj&#10;&#10;Descripción generada con confianza muy alta">
            <a:extLst>
              <a:ext uri="{FF2B5EF4-FFF2-40B4-BE49-F238E27FC236}">
                <a16:creationId xmlns:a16="http://schemas.microsoft.com/office/drawing/2014/main" id="{292D336C-2B03-4CB7-B9EC-F1FA48120917}"/>
              </a:ext>
            </a:extLst>
          </p:cNvPr>
          <p:cNvPicPr>
            <a:picLocks noChangeAspect="1"/>
          </p:cNvPicPr>
          <p:nvPr/>
        </p:nvPicPr>
        <p:blipFill rotWithShape="1">
          <a:blip r:embed="rId6"/>
          <a:srcRect t="6999" r="-4" b="7231"/>
          <a:stretch/>
        </p:blipFill>
        <p:spPr>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p:spPr>
      </p:pic>
    </p:spTree>
    <p:extLst>
      <p:ext uri="{BB962C8B-B14F-4D97-AF65-F5344CB8AC3E}">
        <p14:creationId xmlns:p14="http://schemas.microsoft.com/office/powerpoint/2010/main" val="8356602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A0BA1D9EAC52440AFB42FFB74BFCA59" ma:contentTypeVersion="8" ma:contentTypeDescription="Crear nuevo documento." ma:contentTypeScope="" ma:versionID="0ea51f11a7d52cf715fb3c4fa042805d">
  <xsd:schema xmlns:xsd="http://www.w3.org/2001/XMLSchema" xmlns:xs="http://www.w3.org/2001/XMLSchema" xmlns:p="http://schemas.microsoft.com/office/2006/metadata/properties" xmlns:ns2="0bf328f0-7254-4c71-8352-23bb8309538d" xmlns:ns3="09338861-489d-428e-b3aa-0c8309619954" targetNamespace="http://schemas.microsoft.com/office/2006/metadata/properties" ma:root="true" ma:fieldsID="d979f4eb43f19b3faf0ec9164a51f5ac" ns2:_="" ns3:_="">
    <xsd:import namespace="0bf328f0-7254-4c71-8352-23bb8309538d"/>
    <xsd:import namespace="09338861-489d-428e-b3aa-0c83096199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328f0-7254-4c71-8352-23bb83095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338861-489d-428e-b3aa-0c8309619954"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83403B-9307-4572-AB90-BF3D06C00CFC}"/>
</file>

<file path=customXml/itemProps2.xml><?xml version="1.0" encoding="utf-8"?>
<ds:datastoreItem xmlns:ds="http://schemas.openxmlformats.org/officeDocument/2006/customXml" ds:itemID="{E23D3A33-FECE-422E-8187-7042E6751A26}"/>
</file>

<file path=customXml/itemProps3.xml><?xml version="1.0" encoding="utf-8"?>
<ds:datastoreItem xmlns:ds="http://schemas.openxmlformats.org/officeDocument/2006/customXml" ds:itemID="{5CACF822-1F87-420E-AF61-6EAE6BF52B49}"/>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EL CAMBIO CLIMÁTICO</vt:lpstr>
      <vt:lpstr>Presentación de PowerPoint</vt:lpstr>
      <vt:lpstr>Causas del cambio climático</vt:lpstr>
      <vt:lpstr>¿Qué consecuencias tiene el cambio climático?</vt:lpstr>
      <vt:lpstr>¿Qué pasa cuando aumenta la temperatura?</vt:lpstr>
      <vt:lpstr>¿Qué se hizo para evitar cambio climático?</vt:lpstr>
      <vt:lpstr>¿Qué podemos hacer nosotros para reducir el cambio climático?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566</cp:revision>
  <dcterms:created xsi:type="dcterms:W3CDTF">2020-05-14T15:22:41Z</dcterms:created>
  <dcterms:modified xsi:type="dcterms:W3CDTF">2020-05-16T10:27:34Z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0x010100DA0BA1D9EAC52440AFB42FFB74BFCA59</vt:lpwstr>
  </property>
</Properties>
</file>